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</p:sldMasterIdLst>
  <p:notesMasterIdLst>
    <p:notesMasterId r:id="rId25"/>
  </p:notesMasterIdLst>
  <p:handoutMasterIdLst>
    <p:handoutMasterId r:id="rId26"/>
  </p:handoutMasterIdLst>
  <p:sldIdLst>
    <p:sldId id="650" r:id="rId2"/>
    <p:sldId id="531" r:id="rId3"/>
    <p:sldId id="632" r:id="rId4"/>
    <p:sldId id="635" r:id="rId5"/>
    <p:sldId id="636" r:id="rId6"/>
    <p:sldId id="649" r:id="rId7"/>
    <p:sldId id="648" r:id="rId8"/>
    <p:sldId id="637" r:id="rId9"/>
    <p:sldId id="651" r:id="rId10"/>
    <p:sldId id="652" r:id="rId11"/>
    <p:sldId id="653" r:id="rId12"/>
    <p:sldId id="654" r:id="rId13"/>
    <p:sldId id="655" r:id="rId14"/>
    <p:sldId id="656" r:id="rId15"/>
    <p:sldId id="657" r:id="rId16"/>
    <p:sldId id="658" r:id="rId17"/>
    <p:sldId id="659" r:id="rId18"/>
    <p:sldId id="660" r:id="rId19"/>
    <p:sldId id="661" r:id="rId20"/>
    <p:sldId id="662" r:id="rId21"/>
    <p:sldId id="663" r:id="rId22"/>
    <p:sldId id="664" r:id="rId23"/>
    <p:sldId id="665" r:id="rId24"/>
  </p:sldIdLst>
  <p:sldSz cx="9144000" cy="6858000" type="screen4x3"/>
  <p:notesSz cx="6794500" cy="9906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目录" id="{8A6D06B8-FD4A-4F7F-9FD2-D76BFAAF59BE}">
          <p14:sldIdLst>
            <p14:sldId id="650"/>
            <p14:sldId id="531"/>
            <p14:sldId id="632"/>
            <p14:sldId id="635"/>
            <p14:sldId id="636"/>
            <p14:sldId id="649"/>
            <p14:sldId id="648"/>
            <p14:sldId id="637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</p14:sldIdLst>
        </p14:section>
        <p14:section name="End" id="{1D032E18-1FAF-467C-9B3B-4F330E9852DC}">
          <p14:sldIdLst>
            <p14:sldId id="6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A0A"/>
    <a:srgbClr val="0000FF"/>
    <a:srgbClr val="6299F9"/>
    <a:srgbClr val="0099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4"/>
  </p:normalViewPr>
  <p:slideViewPr>
    <p:cSldViewPr>
      <p:cViewPr varScale="1">
        <p:scale>
          <a:sx n="66" d="100"/>
          <a:sy n="66" d="100"/>
        </p:scale>
        <p:origin x="34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245558-3218-4242-AF57-02921B0BAA1A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B7C4F24B-1083-4DE7-82FA-E38B0819F9DD}">
      <dgm:prSet phldrT="[Text]" custT="1"/>
      <dgm:spPr/>
      <dgm:t>
        <a:bodyPr/>
        <a:lstStyle/>
        <a:p>
          <a:r>
            <a:rPr lang="zh-CN" altLang="en-US" sz="18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输入</a:t>
          </a:r>
          <a:endParaRPr lang="en-US" sz="18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DFB884E-2D9C-4C36-BC40-8FBD16B907DD}" type="parTrans" cxnId="{793C6361-3A1A-4D7C-B572-904847D73200}">
      <dgm:prSet/>
      <dgm:spPr/>
      <dgm:t>
        <a:bodyPr/>
        <a:lstStyle/>
        <a:p>
          <a:endParaRPr lang="en-US"/>
        </a:p>
      </dgm:t>
    </dgm:pt>
    <dgm:pt modelId="{F00C1CFF-BD72-41B0-9CD2-5207EB2AC895}" type="sibTrans" cxnId="{793C6361-3A1A-4D7C-B572-904847D73200}">
      <dgm:prSet/>
      <dgm:spPr/>
      <dgm:t>
        <a:bodyPr/>
        <a:lstStyle/>
        <a:p>
          <a:endParaRPr lang="en-US"/>
        </a:p>
      </dgm:t>
    </dgm:pt>
    <dgm:pt modelId="{92C27795-754C-425D-95EB-F81B74195EF3}">
      <dgm:prSet phldrT="[Text]" custT="1"/>
      <dgm:spPr/>
      <dgm:t>
        <a:bodyPr/>
        <a:lstStyle/>
        <a:p>
          <a:r>
            <a:rPr lang="zh-CN" altLang="en-US" sz="18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处理</a:t>
          </a:r>
          <a:endParaRPr lang="en-US" sz="18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D807322-F4BE-4C8A-8DD5-0E9232E8FC08}" type="parTrans" cxnId="{EA2E654C-12EB-4481-BDA1-35A3AFE4714D}">
      <dgm:prSet/>
      <dgm:spPr/>
      <dgm:t>
        <a:bodyPr/>
        <a:lstStyle/>
        <a:p>
          <a:endParaRPr lang="en-US"/>
        </a:p>
      </dgm:t>
    </dgm:pt>
    <dgm:pt modelId="{8DCCDD55-7D64-4734-9AF6-E4340811CFD3}" type="sibTrans" cxnId="{EA2E654C-12EB-4481-BDA1-35A3AFE4714D}">
      <dgm:prSet/>
      <dgm:spPr/>
      <dgm:t>
        <a:bodyPr/>
        <a:lstStyle/>
        <a:p>
          <a:endParaRPr lang="en-US"/>
        </a:p>
      </dgm:t>
    </dgm:pt>
    <dgm:pt modelId="{47C76C83-45E4-48BF-947D-C02465FF87AE}">
      <dgm:prSet phldrT="[Text]" custT="1"/>
      <dgm:spPr/>
      <dgm:t>
        <a:bodyPr/>
        <a:lstStyle/>
        <a:p>
          <a:r>
            <a:rPr lang="zh-CN" altLang="en-US" sz="18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输出</a:t>
          </a:r>
          <a:endParaRPr lang="en-US" sz="18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14260FC-43BA-41F2-8DD0-A18528D58C4E}" type="parTrans" cxnId="{665105EC-CED0-4913-AD36-DE349B75EA86}">
      <dgm:prSet/>
      <dgm:spPr/>
      <dgm:t>
        <a:bodyPr/>
        <a:lstStyle/>
        <a:p>
          <a:endParaRPr lang="en-US"/>
        </a:p>
      </dgm:t>
    </dgm:pt>
    <dgm:pt modelId="{54A31D23-C383-4DB2-BEA7-6B131773FC95}" type="sibTrans" cxnId="{665105EC-CED0-4913-AD36-DE349B75EA86}">
      <dgm:prSet/>
      <dgm:spPr/>
      <dgm:t>
        <a:bodyPr/>
        <a:lstStyle/>
        <a:p>
          <a:endParaRPr lang="en-US"/>
        </a:p>
      </dgm:t>
    </dgm:pt>
    <dgm:pt modelId="{CA0A253D-6F36-4CE4-9605-1B82D3FEE8AD}" type="pres">
      <dgm:prSet presAssocID="{61245558-3218-4242-AF57-02921B0BAA1A}" presName="CompostProcess" presStyleCnt="0">
        <dgm:presLayoutVars>
          <dgm:dir/>
          <dgm:resizeHandles val="exact"/>
        </dgm:presLayoutVars>
      </dgm:prSet>
      <dgm:spPr/>
    </dgm:pt>
    <dgm:pt modelId="{6E6C5C42-D37A-424D-9E9E-80C20606903C}" type="pres">
      <dgm:prSet presAssocID="{61245558-3218-4242-AF57-02921B0BAA1A}" presName="arrow" presStyleLbl="bgShp" presStyleIdx="0" presStyleCnt="1"/>
      <dgm:spPr/>
    </dgm:pt>
    <dgm:pt modelId="{9014D6F5-E24B-4305-8184-7644B320337D}" type="pres">
      <dgm:prSet presAssocID="{61245558-3218-4242-AF57-02921B0BAA1A}" presName="linearProcess" presStyleCnt="0"/>
      <dgm:spPr/>
    </dgm:pt>
    <dgm:pt modelId="{61776ED7-30A2-4735-9EA6-7CA3001E58AA}" type="pres">
      <dgm:prSet presAssocID="{B7C4F24B-1083-4DE7-82FA-E38B0819F9DD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18514D-4F9E-4D21-B3DB-4AB53E5C04B6}" type="pres">
      <dgm:prSet presAssocID="{F00C1CFF-BD72-41B0-9CD2-5207EB2AC895}" presName="sibTrans" presStyleCnt="0"/>
      <dgm:spPr/>
    </dgm:pt>
    <dgm:pt modelId="{F3B17F18-D917-42A0-B9BB-277D2AFFB69A}" type="pres">
      <dgm:prSet presAssocID="{92C27795-754C-425D-95EB-F81B74195EF3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FD1EAD-B6EA-4CCC-9F27-8DC2C2C09CC6}" type="pres">
      <dgm:prSet presAssocID="{8DCCDD55-7D64-4734-9AF6-E4340811CFD3}" presName="sibTrans" presStyleCnt="0"/>
      <dgm:spPr/>
    </dgm:pt>
    <dgm:pt modelId="{FA23A13F-F365-4611-9ACA-C05C1860546D}" type="pres">
      <dgm:prSet presAssocID="{47C76C83-45E4-48BF-947D-C02465FF87AE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761FFB-9D4C-42AD-ABF9-D26D1E9FEFFB}" type="presOf" srcId="{47C76C83-45E4-48BF-947D-C02465FF87AE}" destId="{FA23A13F-F365-4611-9ACA-C05C1860546D}" srcOrd="0" destOrd="0" presId="urn:microsoft.com/office/officeart/2005/8/layout/hProcess9"/>
    <dgm:cxn modelId="{EA2E654C-12EB-4481-BDA1-35A3AFE4714D}" srcId="{61245558-3218-4242-AF57-02921B0BAA1A}" destId="{92C27795-754C-425D-95EB-F81B74195EF3}" srcOrd="1" destOrd="0" parTransId="{CD807322-F4BE-4C8A-8DD5-0E9232E8FC08}" sibTransId="{8DCCDD55-7D64-4734-9AF6-E4340811CFD3}"/>
    <dgm:cxn modelId="{21CAF511-2BA3-4E5A-8837-26C6089B4112}" type="presOf" srcId="{61245558-3218-4242-AF57-02921B0BAA1A}" destId="{CA0A253D-6F36-4CE4-9605-1B82D3FEE8AD}" srcOrd="0" destOrd="0" presId="urn:microsoft.com/office/officeart/2005/8/layout/hProcess9"/>
    <dgm:cxn modelId="{665105EC-CED0-4913-AD36-DE349B75EA86}" srcId="{61245558-3218-4242-AF57-02921B0BAA1A}" destId="{47C76C83-45E4-48BF-947D-C02465FF87AE}" srcOrd="2" destOrd="0" parTransId="{D14260FC-43BA-41F2-8DD0-A18528D58C4E}" sibTransId="{54A31D23-C383-4DB2-BEA7-6B131773FC95}"/>
    <dgm:cxn modelId="{793C6361-3A1A-4D7C-B572-904847D73200}" srcId="{61245558-3218-4242-AF57-02921B0BAA1A}" destId="{B7C4F24B-1083-4DE7-82FA-E38B0819F9DD}" srcOrd="0" destOrd="0" parTransId="{5DFB884E-2D9C-4C36-BC40-8FBD16B907DD}" sibTransId="{F00C1CFF-BD72-41B0-9CD2-5207EB2AC895}"/>
    <dgm:cxn modelId="{6BC638C8-B235-42B1-A105-C94AA615CD72}" type="presOf" srcId="{92C27795-754C-425D-95EB-F81B74195EF3}" destId="{F3B17F18-D917-42A0-B9BB-277D2AFFB69A}" srcOrd="0" destOrd="0" presId="urn:microsoft.com/office/officeart/2005/8/layout/hProcess9"/>
    <dgm:cxn modelId="{387C6B50-1228-4F6C-B09E-6FA921082F75}" type="presOf" srcId="{B7C4F24B-1083-4DE7-82FA-E38B0819F9DD}" destId="{61776ED7-30A2-4735-9EA6-7CA3001E58AA}" srcOrd="0" destOrd="0" presId="urn:microsoft.com/office/officeart/2005/8/layout/hProcess9"/>
    <dgm:cxn modelId="{03C36E93-5E16-4E81-8C9E-D09D7AD90518}" type="presParOf" srcId="{CA0A253D-6F36-4CE4-9605-1B82D3FEE8AD}" destId="{6E6C5C42-D37A-424D-9E9E-80C20606903C}" srcOrd="0" destOrd="0" presId="urn:microsoft.com/office/officeart/2005/8/layout/hProcess9"/>
    <dgm:cxn modelId="{75DE6293-B66B-4BF7-9284-765DEE7440C9}" type="presParOf" srcId="{CA0A253D-6F36-4CE4-9605-1B82D3FEE8AD}" destId="{9014D6F5-E24B-4305-8184-7644B320337D}" srcOrd="1" destOrd="0" presId="urn:microsoft.com/office/officeart/2005/8/layout/hProcess9"/>
    <dgm:cxn modelId="{AA491236-C8A9-4575-9506-955D374F6213}" type="presParOf" srcId="{9014D6F5-E24B-4305-8184-7644B320337D}" destId="{61776ED7-30A2-4735-9EA6-7CA3001E58AA}" srcOrd="0" destOrd="0" presId="urn:microsoft.com/office/officeart/2005/8/layout/hProcess9"/>
    <dgm:cxn modelId="{83F8F629-49E7-44DD-B7BE-725CD3EBF98B}" type="presParOf" srcId="{9014D6F5-E24B-4305-8184-7644B320337D}" destId="{E518514D-4F9E-4D21-B3DB-4AB53E5C04B6}" srcOrd="1" destOrd="0" presId="urn:microsoft.com/office/officeart/2005/8/layout/hProcess9"/>
    <dgm:cxn modelId="{E4C9E21C-AAC8-4EEB-B9F5-79F7C2166EAB}" type="presParOf" srcId="{9014D6F5-E24B-4305-8184-7644B320337D}" destId="{F3B17F18-D917-42A0-B9BB-277D2AFFB69A}" srcOrd="2" destOrd="0" presId="urn:microsoft.com/office/officeart/2005/8/layout/hProcess9"/>
    <dgm:cxn modelId="{C4BFD88B-BCBC-4E8C-ADE6-5FBC047C1B56}" type="presParOf" srcId="{9014D6F5-E24B-4305-8184-7644B320337D}" destId="{D9FD1EAD-B6EA-4CCC-9F27-8DC2C2C09CC6}" srcOrd="3" destOrd="0" presId="urn:microsoft.com/office/officeart/2005/8/layout/hProcess9"/>
    <dgm:cxn modelId="{472F39FD-EFA0-4B90-B438-770107ACBE5A}" type="presParOf" srcId="{9014D6F5-E24B-4305-8184-7644B320337D}" destId="{FA23A13F-F365-4611-9ACA-C05C1860546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7D0405-512A-43F7-B51E-9C1BBE336F67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AEF1A0E-35C0-4382-9786-A5AE69013F38}">
      <dgm:prSet phldrT="[Text]" custT="1"/>
      <dgm:spPr/>
      <dgm:t>
        <a:bodyPr/>
        <a:lstStyle/>
        <a:p>
          <a:pPr algn="ctr" rtl="0" eaLnBrk="0" fontAlgn="base" hangingPunct="0">
            <a:lnSpc>
              <a:spcPct val="150000"/>
            </a:lnSpc>
            <a:spcBef>
              <a:spcPct val="0"/>
            </a:spcBef>
            <a:spcAft>
              <a:spcPct val="0"/>
            </a:spcAft>
          </a:pPr>
          <a:r>
            <a:rPr lang="zh-CN" altLang="en-US" sz="1600" b="1" kern="1200" dirty="0" smtClean="0">
              <a:solidFill>
                <a:schemeClr val="tx1"/>
              </a:solidFill>
              <a:latin typeface="MV Boli" panose="02000500030200090000" pitchFamily="2" charset="0"/>
              <a:ea typeface="Microsoft YaHei" panose="020B0503020204020204" pitchFamily="34" charset="-122"/>
              <a:cs typeface="MV Boli" panose="02000500030200090000" pitchFamily="2" charset="0"/>
            </a:rPr>
            <a:t>确定问题</a:t>
          </a:r>
          <a:endParaRPr lang="en-US" sz="1600" b="1" kern="1200" dirty="0">
            <a:solidFill>
              <a:schemeClr val="tx1"/>
            </a:solidFill>
            <a:latin typeface="MV Boli" panose="02000500030200090000" pitchFamily="2" charset="0"/>
            <a:ea typeface="Microsoft YaHei" panose="020B0503020204020204" pitchFamily="34" charset="-122"/>
            <a:cs typeface="MV Boli" panose="02000500030200090000" pitchFamily="2" charset="0"/>
          </a:endParaRPr>
        </a:p>
      </dgm:t>
    </dgm:pt>
    <dgm:pt modelId="{AA7A6A0F-1836-418B-8F26-036727F41FF7}" type="parTrans" cxnId="{94C933FB-5797-4907-BEBE-8AFF80A2D303}">
      <dgm:prSet/>
      <dgm:spPr/>
      <dgm:t>
        <a:bodyPr/>
        <a:lstStyle/>
        <a:p>
          <a:endParaRPr lang="en-US"/>
        </a:p>
      </dgm:t>
    </dgm:pt>
    <dgm:pt modelId="{EB6CC8F7-1ED5-4951-B9FD-B638C5E1589C}" type="sibTrans" cxnId="{94C933FB-5797-4907-BEBE-8AFF80A2D303}">
      <dgm:prSet/>
      <dgm:spPr/>
      <dgm:t>
        <a:bodyPr/>
        <a:lstStyle/>
        <a:p>
          <a:endParaRPr lang="en-US"/>
        </a:p>
      </dgm:t>
    </dgm:pt>
    <dgm:pt modelId="{966AF11A-BE9D-4DDF-941A-B0A3C6545F35}">
      <dgm:prSet phldrT="[Text]" custT="1"/>
      <dgm:spPr/>
      <dgm:t>
        <a:bodyPr/>
        <a:lstStyle/>
        <a:p>
          <a:pPr algn="ctr" rtl="0" eaLnBrk="0" fontAlgn="base" hangingPunct="0">
            <a:lnSpc>
              <a:spcPct val="150000"/>
            </a:lnSpc>
            <a:spcBef>
              <a:spcPct val="0"/>
            </a:spcBef>
            <a:spcAft>
              <a:spcPct val="0"/>
            </a:spcAft>
          </a:pPr>
          <a:r>
            <a:rPr lang="zh-CN" altLang="en-US" sz="1600" b="1" kern="1200" dirty="0" smtClean="0">
              <a:solidFill>
                <a:schemeClr val="tx1"/>
              </a:solidFill>
              <a:latin typeface="MV Boli" panose="02000500030200090000" pitchFamily="2" charset="0"/>
              <a:ea typeface="Microsoft YaHei" panose="020B0503020204020204" pitchFamily="34" charset="-122"/>
              <a:cs typeface="MV Boli" panose="02000500030200090000" pitchFamily="2" charset="0"/>
            </a:rPr>
            <a:t>算法设计</a:t>
          </a:r>
          <a:endParaRPr lang="en-US" sz="1600" b="1" kern="1200" dirty="0">
            <a:solidFill>
              <a:schemeClr val="tx1"/>
            </a:solidFill>
            <a:latin typeface="MV Boli" panose="02000500030200090000" pitchFamily="2" charset="0"/>
            <a:ea typeface="Microsoft YaHei" panose="020B0503020204020204" pitchFamily="34" charset="-122"/>
            <a:cs typeface="MV Boli" panose="02000500030200090000" pitchFamily="2" charset="0"/>
          </a:endParaRPr>
        </a:p>
      </dgm:t>
    </dgm:pt>
    <dgm:pt modelId="{B34E6E75-2086-431F-A930-E8CDC4EB442F}" type="parTrans" cxnId="{2EBA05F5-2DAF-47EA-87AD-C2B0614FE597}">
      <dgm:prSet/>
      <dgm:spPr/>
      <dgm:t>
        <a:bodyPr/>
        <a:lstStyle/>
        <a:p>
          <a:endParaRPr lang="en-US"/>
        </a:p>
      </dgm:t>
    </dgm:pt>
    <dgm:pt modelId="{625030B7-0480-49E5-83DD-D6A8B2A8E022}" type="sibTrans" cxnId="{2EBA05F5-2DAF-47EA-87AD-C2B0614FE597}">
      <dgm:prSet/>
      <dgm:spPr/>
      <dgm:t>
        <a:bodyPr/>
        <a:lstStyle/>
        <a:p>
          <a:endParaRPr lang="en-US"/>
        </a:p>
      </dgm:t>
    </dgm:pt>
    <dgm:pt modelId="{12F5B5AD-566C-41CB-87B8-0F2E3C786EB3}">
      <dgm:prSet phldrT="[Text]" custT="1"/>
      <dgm:spPr/>
      <dgm:t>
        <a:bodyPr/>
        <a:lstStyle/>
        <a:p>
          <a:pPr algn="ctr" rtl="0" eaLnBrk="0" fontAlgn="base" hangingPunct="0">
            <a:lnSpc>
              <a:spcPct val="150000"/>
            </a:lnSpc>
            <a:spcBef>
              <a:spcPct val="0"/>
            </a:spcBef>
            <a:spcAft>
              <a:spcPct val="0"/>
            </a:spcAft>
          </a:pPr>
          <a:r>
            <a:rPr lang="zh-CN" altLang="en-US" sz="1600" b="1" kern="1200" dirty="0" smtClean="0">
              <a:solidFill>
                <a:schemeClr val="tx1"/>
              </a:solidFill>
              <a:latin typeface="MV Boli" panose="02000500030200090000" pitchFamily="2" charset="0"/>
              <a:ea typeface="Microsoft YaHei" panose="020B0503020204020204" pitchFamily="34" charset="-122"/>
              <a:cs typeface="MV Boli" panose="02000500030200090000" pitchFamily="2" charset="0"/>
            </a:rPr>
            <a:t>算法实现</a:t>
          </a:r>
          <a:endParaRPr lang="en-US" sz="1600" b="1" kern="1200" dirty="0">
            <a:solidFill>
              <a:schemeClr val="tx1"/>
            </a:solidFill>
            <a:latin typeface="MV Boli" panose="02000500030200090000" pitchFamily="2" charset="0"/>
            <a:ea typeface="Microsoft YaHei" panose="020B0503020204020204" pitchFamily="34" charset="-122"/>
            <a:cs typeface="MV Boli" panose="02000500030200090000" pitchFamily="2" charset="0"/>
          </a:endParaRPr>
        </a:p>
      </dgm:t>
    </dgm:pt>
    <dgm:pt modelId="{EB6B7279-EC6D-4CFC-A40E-29FF7A15A330}" type="parTrans" cxnId="{D7458EA7-AC06-4749-9760-34B1BA73F2D5}">
      <dgm:prSet/>
      <dgm:spPr/>
      <dgm:t>
        <a:bodyPr/>
        <a:lstStyle/>
        <a:p>
          <a:endParaRPr lang="en-US"/>
        </a:p>
      </dgm:t>
    </dgm:pt>
    <dgm:pt modelId="{66D5A31B-986F-47D4-9D31-785F88289D40}" type="sibTrans" cxnId="{D7458EA7-AC06-4749-9760-34B1BA73F2D5}">
      <dgm:prSet/>
      <dgm:spPr/>
      <dgm:t>
        <a:bodyPr/>
        <a:lstStyle/>
        <a:p>
          <a:endParaRPr lang="en-US"/>
        </a:p>
      </dgm:t>
    </dgm:pt>
    <dgm:pt modelId="{46B51DB5-9007-4D48-9AC5-4722CECFBD71}">
      <dgm:prSet phldrT="[Text]" custT="1"/>
      <dgm:spPr/>
      <dgm:t>
        <a:bodyPr/>
        <a:lstStyle/>
        <a:p>
          <a:pPr algn="ctr" rtl="0" eaLnBrk="0" fontAlgn="base" hangingPunct="0">
            <a:lnSpc>
              <a:spcPct val="150000"/>
            </a:lnSpc>
            <a:spcBef>
              <a:spcPct val="0"/>
            </a:spcBef>
            <a:spcAft>
              <a:spcPct val="0"/>
            </a:spcAft>
          </a:pPr>
          <a:r>
            <a:rPr lang="zh-CN" altLang="en-US" sz="1600" b="1" kern="1200" dirty="0" smtClean="0">
              <a:solidFill>
                <a:schemeClr val="tx1"/>
              </a:solidFill>
              <a:latin typeface="MV Boli" panose="02000500030200090000" pitchFamily="2" charset="0"/>
              <a:ea typeface="Microsoft YaHei" panose="020B0503020204020204" pitchFamily="34" charset="-122"/>
              <a:cs typeface="MV Boli" panose="02000500030200090000" pitchFamily="2" charset="0"/>
            </a:rPr>
            <a:t>测试</a:t>
          </a:r>
          <a:endParaRPr lang="en-US" sz="1600" b="1" kern="1200" dirty="0">
            <a:solidFill>
              <a:schemeClr val="tx1"/>
            </a:solidFill>
            <a:latin typeface="MV Boli" panose="02000500030200090000" pitchFamily="2" charset="0"/>
            <a:ea typeface="Microsoft YaHei" panose="020B0503020204020204" pitchFamily="34" charset="-122"/>
            <a:cs typeface="MV Boli" panose="02000500030200090000" pitchFamily="2" charset="0"/>
          </a:endParaRPr>
        </a:p>
      </dgm:t>
    </dgm:pt>
    <dgm:pt modelId="{A19CA61C-1D33-4DD8-A28C-058149C4E2D5}" type="parTrans" cxnId="{BFC3067C-EC8D-4C4B-808A-E0F1A20BC035}">
      <dgm:prSet/>
      <dgm:spPr/>
      <dgm:t>
        <a:bodyPr/>
        <a:lstStyle/>
        <a:p>
          <a:endParaRPr lang="en-US"/>
        </a:p>
      </dgm:t>
    </dgm:pt>
    <dgm:pt modelId="{BD8B11D6-4AA2-4DFD-A92A-CE0A2E09CD21}" type="sibTrans" cxnId="{BFC3067C-EC8D-4C4B-808A-E0F1A20BC035}">
      <dgm:prSet/>
      <dgm:spPr/>
      <dgm:t>
        <a:bodyPr/>
        <a:lstStyle/>
        <a:p>
          <a:endParaRPr lang="en-US"/>
        </a:p>
      </dgm:t>
    </dgm:pt>
    <dgm:pt modelId="{E6AB689B-1796-4E39-9EAA-92E298C2B9FF}">
      <dgm:prSet phldrT="[Text]" custT="1"/>
      <dgm:spPr/>
      <dgm:t>
        <a:bodyPr/>
        <a:lstStyle/>
        <a:p>
          <a:pPr algn="ctr" rtl="0" eaLnBrk="0" fontAlgn="base" hangingPunct="0">
            <a:lnSpc>
              <a:spcPct val="150000"/>
            </a:lnSpc>
            <a:spcBef>
              <a:spcPct val="0"/>
            </a:spcBef>
            <a:spcAft>
              <a:spcPct val="0"/>
            </a:spcAft>
          </a:pPr>
          <a:r>
            <a:rPr lang="zh-CN" altLang="en-US" sz="1600" b="1" kern="1200" dirty="0" smtClean="0">
              <a:solidFill>
                <a:schemeClr val="tx1"/>
              </a:solidFill>
              <a:latin typeface="MV Boli" panose="02000500030200090000" pitchFamily="2" charset="0"/>
              <a:ea typeface="Microsoft YaHei" panose="020B0503020204020204" pitchFamily="34" charset="-122"/>
              <a:cs typeface="MV Boli" panose="02000500030200090000" pitchFamily="2" charset="0"/>
            </a:rPr>
            <a:t>验证</a:t>
          </a:r>
          <a:endParaRPr lang="en-US" sz="1600" b="1" kern="1200" dirty="0">
            <a:solidFill>
              <a:schemeClr val="tx1"/>
            </a:solidFill>
            <a:latin typeface="MV Boli" panose="02000500030200090000" pitchFamily="2" charset="0"/>
            <a:ea typeface="Microsoft YaHei" panose="020B0503020204020204" pitchFamily="34" charset="-122"/>
            <a:cs typeface="MV Boli" panose="02000500030200090000" pitchFamily="2" charset="0"/>
          </a:endParaRPr>
        </a:p>
      </dgm:t>
    </dgm:pt>
    <dgm:pt modelId="{8D97C39E-88D2-410A-83AF-5C57BE0BE536}" type="parTrans" cxnId="{088096D4-7611-40FB-87DA-6383C2B3765D}">
      <dgm:prSet/>
      <dgm:spPr/>
      <dgm:t>
        <a:bodyPr/>
        <a:lstStyle/>
        <a:p>
          <a:endParaRPr lang="en-US"/>
        </a:p>
      </dgm:t>
    </dgm:pt>
    <dgm:pt modelId="{7A64C605-F24D-453A-9417-774E886F7775}" type="sibTrans" cxnId="{088096D4-7611-40FB-87DA-6383C2B3765D}">
      <dgm:prSet/>
      <dgm:spPr/>
      <dgm:t>
        <a:bodyPr/>
        <a:lstStyle/>
        <a:p>
          <a:endParaRPr lang="en-US"/>
        </a:p>
      </dgm:t>
    </dgm:pt>
    <dgm:pt modelId="{90B434C3-FF6F-4919-9EE7-B13CC7F84824}" type="pres">
      <dgm:prSet presAssocID="{DD7D0405-512A-43F7-B51E-9C1BBE336F6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01321A-7818-414F-8AD5-FA25840F23A2}" type="pres">
      <dgm:prSet presAssocID="{BAEF1A0E-35C0-4382-9786-A5AE69013F3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409717-938C-4A77-89FC-24BF9E9EBFEC}" type="pres">
      <dgm:prSet presAssocID="{EB6CC8F7-1ED5-4951-B9FD-B638C5E1589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6AFB350-C89E-4EBF-A3CC-E31523D8FE09}" type="pres">
      <dgm:prSet presAssocID="{EB6CC8F7-1ED5-4951-B9FD-B638C5E1589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0B25E373-B8B8-4C4E-98C9-1CFA55E4CEB4}" type="pres">
      <dgm:prSet presAssocID="{966AF11A-BE9D-4DDF-941A-B0A3C6545F3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DED8D8-266D-4914-8517-C2D0FAE1EFD8}" type="pres">
      <dgm:prSet presAssocID="{625030B7-0480-49E5-83DD-D6A8B2A8E022}" presName="sibTrans" presStyleLbl="sibTrans2D1" presStyleIdx="1" presStyleCnt="5"/>
      <dgm:spPr/>
      <dgm:t>
        <a:bodyPr/>
        <a:lstStyle/>
        <a:p>
          <a:endParaRPr lang="en-US"/>
        </a:p>
      </dgm:t>
    </dgm:pt>
    <dgm:pt modelId="{09D82FA1-7A2E-4E45-BD6A-E36E105A490A}" type="pres">
      <dgm:prSet presAssocID="{625030B7-0480-49E5-83DD-D6A8B2A8E022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F99E2CE0-49C2-48C1-9236-8BDA5814AF80}" type="pres">
      <dgm:prSet presAssocID="{12F5B5AD-566C-41CB-87B8-0F2E3C786EB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BB528-ABEF-4E11-8E6B-40D923B11168}" type="pres">
      <dgm:prSet presAssocID="{66D5A31B-986F-47D4-9D31-785F88289D4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D0D93D59-7775-4E3B-BCFA-7B01D56DC44D}" type="pres">
      <dgm:prSet presAssocID="{66D5A31B-986F-47D4-9D31-785F88289D4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BAB8C81C-5475-444A-BCC9-9D099BA1B3B1}" type="pres">
      <dgm:prSet presAssocID="{46B51DB5-9007-4D48-9AC5-4722CECFBD7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E9BE8B-2C52-4F68-96F5-5057FEF428CE}" type="pres">
      <dgm:prSet presAssocID="{BD8B11D6-4AA2-4DFD-A92A-CE0A2E09CD21}" presName="sibTrans" presStyleLbl="sibTrans2D1" presStyleIdx="3" presStyleCnt="5"/>
      <dgm:spPr/>
      <dgm:t>
        <a:bodyPr/>
        <a:lstStyle/>
        <a:p>
          <a:endParaRPr lang="en-US"/>
        </a:p>
      </dgm:t>
    </dgm:pt>
    <dgm:pt modelId="{38478D3A-29BB-4F7F-AFC6-B0CFA5BE3435}" type="pres">
      <dgm:prSet presAssocID="{BD8B11D6-4AA2-4DFD-A92A-CE0A2E09CD21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DF744C6D-4789-429F-A5F0-2F0B2D25DB93}" type="pres">
      <dgm:prSet presAssocID="{E6AB689B-1796-4E39-9EAA-92E298C2B9F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169F1-B8A1-4837-93D4-9D2DA4CD9C25}" type="pres">
      <dgm:prSet presAssocID="{7A64C605-F24D-453A-9417-774E886F7775}" presName="sibTrans" presStyleLbl="sibTrans2D1" presStyleIdx="4" presStyleCnt="5"/>
      <dgm:spPr/>
      <dgm:t>
        <a:bodyPr/>
        <a:lstStyle/>
        <a:p>
          <a:endParaRPr lang="en-US"/>
        </a:p>
      </dgm:t>
    </dgm:pt>
    <dgm:pt modelId="{73B12EAF-8442-4CF9-A730-2F84CB1A18B6}" type="pres">
      <dgm:prSet presAssocID="{7A64C605-F24D-453A-9417-774E886F7775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ADB639A4-6A6F-4CC4-9A60-9EA62993BA8D}" type="presOf" srcId="{7A64C605-F24D-453A-9417-774E886F7775}" destId="{73B12EAF-8442-4CF9-A730-2F84CB1A18B6}" srcOrd="1" destOrd="0" presId="urn:microsoft.com/office/officeart/2005/8/layout/cycle2"/>
    <dgm:cxn modelId="{89C67487-7814-4A43-A236-77E8954DB306}" type="presOf" srcId="{DD7D0405-512A-43F7-B51E-9C1BBE336F67}" destId="{90B434C3-FF6F-4919-9EE7-B13CC7F84824}" srcOrd="0" destOrd="0" presId="urn:microsoft.com/office/officeart/2005/8/layout/cycle2"/>
    <dgm:cxn modelId="{088096D4-7611-40FB-87DA-6383C2B3765D}" srcId="{DD7D0405-512A-43F7-B51E-9C1BBE336F67}" destId="{E6AB689B-1796-4E39-9EAA-92E298C2B9FF}" srcOrd="4" destOrd="0" parTransId="{8D97C39E-88D2-410A-83AF-5C57BE0BE536}" sibTransId="{7A64C605-F24D-453A-9417-774E886F7775}"/>
    <dgm:cxn modelId="{0A509527-B171-4C43-B218-E9C32D3BA681}" type="presOf" srcId="{BD8B11D6-4AA2-4DFD-A92A-CE0A2E09CD21}" destId="{38478D3A-29BB-4F7F-AFC6-B0CFA5BE3435}" srcOrd="1" destOrd="0" presId="urn:microsoft.com/office/officeart/2005/8/layout/cycle2"/>
    <dgm:cxn modelId="{BFC3067C-EC8D-4C4B-808A-E0F1A20BC035}" srcId="{DD7D0405-512A-43F7-B51E-9C1BBE336F67}" destId="{46B51DB5-9007-4D48-9AC5-4722CECFBD71}" srcOrd="3" destOrd="0" parTransId="{A19CA61C-1D33-4DD8-A28C-058149C4E2D5}" sibTransId="{BD8B11D6-4AA2-4DFD-A92A-CE0A2E09CD21}"/>
    <dgm:cxn modelId="{D7458EA7-AC06-4749-9760-34B1BA73F2D5}" srcId="{DD7D0405-512A-43F7-B51E-9C1BBE336F67}" destId="{12F5B5AD-566C-41CB-87B8-0F2E3C786EB3}" srcOrd="2" destOrd="0" parTransId="{EB6B7279-EC6D-4CFC-A40E-29FF7A15A330}" sibTransId="{66D5A31B-986F-47D4-9D31-785F88289D40}"/>
    <dgm:cxn modelId="{ADDB04C8-9027-48F3-8140-73AD6F734003}" type="presOf" srcId="{625030B7-0480-49E5-83DD-D6A8B2A8E022}" destId="{96DED8D8-266D-4914-8517-C2D0FAE1EFD8}" srcOrd="0" destOrd="0" presId="urn:microsoft.com/office/officeart/2005/8/layout/cycle2"/>
    <dgm:cxn modelId="{62037797-D023-486D-987D-B48572FBA77B}" type="presOf" srcId="{BD8B11D6-4AA2-4DFD-A92A-CE0A2E09CD21}" destId="{3AE9BE8B-2C52-4F68-96F5-5057FEF428CE}" srcOrd="0" destOrd="0" presId="urn:microsoft.com/office/officeart/2005/8/layout/cycle2"/>
    <dgm:cxn modelId="{87F7E26E-FACC-43CE-B61E-40B02C566751}" type="presOf" srcId="{625030B7-0480-49E5-83DD-D6A8B2A8E022}" destId="{09D82FA1-7A2E-4E45-BD6A-E36E105A490A}" srcOrd="1" destOrd="0" presId="urn:microsoft.com/office/officeart/2005/8/layout/cycle2"/>
    <dgm:cxn modelId="{2EBA05F5-2DAF-47EA-87AD-C2B0614FE597}" srcId="{DD7D0405-512A-43F7-B51E-9C1BBE336F67}" destId="{966AF11A-BE9D-4DDF-941A-B0A3C6545F35}" srcOrd="1" destOrd="0" parTransId="{B34E6E75-2086-431F-A930-E8CDC4EB442F}" sibTransId="{625030B7-0480-49E5-83DD-D6A8B2A8E022}"/>
    <dgm:cxn modelId="{E8E43A61-4AC2-46AB-BF02-72A654F9F3BF}" type="presOf" srcId="{66D5A31B-986F-47D4-9D31-785F88289D40}" destId="{3DCBB528-ABEF-4E11-8E6B-40D923B11168}" srcOrd="0" destOrd="0" presId="urn:microsoft.com/office/officeart/2005/8/layout/cycle2"/>
    <dgm:cxn modelId="{863D046A-542C-4E44-B765-9DE5B492A9A2}" type="presOf" srcId="{BAEF1A0E-35C0-4382-9786-A5AE69013F38}" destId="{8F01321A-7818-414F-8AD5-FA25840F23A2}" srcOrd="0" destOrd="0" presId="urn:microsoft.com/office/officeart/2005/8/layout/cycle2"/>
    <dgm:cxn modelId="{C8C2F4B3-CA1D-4239-B33E-865EEAB86324}" type="presOf" srcId="{46B51DB5-9007-4D48-9AC5-4722CECFBD71}" destId="{BAB8C81C-5475-444A-BCC9-9D099BA1B3B1}" srcOrd="0" destOrd="0" presId="urn:microsoft.com/office/officeart/2005/8/layout/cycle2"/>
    <dgm:cxn modelId="{AFA34396-A7B2-45C3-BEEC-8C669A689D45}" type="presOf" srcId="{966AF11A-BE9D-4DDF-941A-B0A3C6545F35}" destId="{0B25E373-B8B8-4C4E-98C9-1CFA55E4CEB4}" srcOrd="0" destOrd="0" presId="urn:microsoft.com/office/officeart/2005/8/layout/cycle2"/>
    <dgm:cxn modelId="{94C933FB-5797-4907-BEBE-8AFF80A2D303}" srcId="{DD7D0405-512A-43F7-B51E-9C1BBE336F67}" destId="{BAEF1A0E-35C0-4382-9786-A5AE69013F38}" srcOrd="0" destOrd="0" parTransId="{AA7A6A0F-1836-418B-8F26-036727F41FF7}" sibTransId="{EB6CC8F7-1ED5-4951-B9FD-B638C5E1589C}"/>
    <dgm:cxn modelId="{106A02A2-24C0-4DAD-807F-52745FCF04F3}" type="presOf" srcId="{EB6CC8F7-1ED5-4951-B9FD-B638C5E1589C}" destId="{C6AFB350-C89E-4EBF-A3CC-E31523D8FE09}" srcOrd="1" destOrd="0" presId="urn:microsoft.com/office/officeart/2005/8/layout/cycle2"/>
    <dgm:cxn modelId="{1B549A62-F48C-4F5E-AF98-B5211E97909F}" type="presOf" srcId="{12F5B5AD-566C-41CB-87B8-0F2E3C786EB3}" destId="{F99E2CE0-49C2-48C1-9236-8BDA5814AF80}" srcOrd="0" destOrd="0" presId="urn:microsoft.com/office/officeart/2005/8/layout/cycle2"/>
    <dgm:cxn modelId="{A69C9955-7359-4396-9559-CBD51F68B659}" type="presOf" srcId="{66D5A31B-986F-47D4-9D31-785F88289D40}" destId="{D0D93D59-7775-4E3B-BCFA-7B01D56DC44D}" srcOrd="1" destOrd="0" presId="urn:microsoft.com/office/officeart/2005/8/layout/cycle2"/>
    <dgm:cxn modelId="{1906B7BB-DBFA-412A-B5E0-CEE43FA41813}" type="presOf" srcId="{7A64C605-F24D-453A-9417-774E886F7775}" destId="{68D169F1-B8A1-4837-93D4-9D2DA4CD9C25}" srcOrd="0" destOrd="0" presId="urn:microsoft.com/office/officeart/2005/8/layout/cycle2"/>
    <dgm:cxn modelId="{F175BCFE-1C6D-4EF2-8127-02D66DD1C3E1}" type="presOf" srcId="{EB6CC8F7-1ED5-4951-B9FD-B638C5E1589C}" destId="{E5409717-938C-4A77-89FC-24BF9E9EBFEC}" srcOrd="0" destOrd="0" presId="urn:microsoft.com/office/officeart/2005/8/layout/cycle2"/>
    <dgm:cxn modelId="{528F0782-D31B-480B-B27C-A65D16B52E2A}" type="presOf" srcId="{E6AB689B-1796-4E39-9EAA-92E298C2B9FF}" destId="{DF744C6D-4789-429F-A5F0-2F0B2D25DB93}" srcOrd="0" destOrd="0" presId="urn:microsoft.com/office/officeart/2005/8/layout/cycle2"/>
    <dgm:cxn modelId="{6A738744-A08A-4FC8-85BF-C4DD4D2ABF17}" type="presParOf" srcId="{90B434C3-FF6F-4919-9EE7-B13CC7F84824}" destId="{8F01321A-7818-414F-8AD5-FA25840F23A2}" srcOrd="0" destOrd="0" presId="urn:microsoft.com/office/officeart/2005/8/layout/cycle2"/>
    <dgm:cxn modelId="{23160376-D39C-4AEB-978D-67E6F3AA2D8E}" type="presParOf" srcId="{90B434C3-FF6F-4919-9EE7-B13CC7F84824}" destId="{E5409717-938C-4A77-89FC-24BF9E9EBFEC}" srcOrd="1" destOrd="0" presId="urn:microsoft.com/office/officeart/2005/8/layout/cycle2"/>
    <dgm:cxn modelId="{CFCEF665-86D6-40EF-B96F-751F468BE169}" type="presParOf" srcId="{E5409717-938C-4A77-89FC-24BF9E9EBFEC}" destId="{C6AFB350-C89E-4EBF-A3CC-E31523D8FE09}" srcOrd="0" destOrd="0" presId="urn:microsoft.com/office/officeart/2005/8/layout/cycle2"/>
    <dgm:cxn modelId="{F6983631-E755-4C62-A667-0CD8DDD6B305}" type="presParOf" srcId="{90B434C3-FF6F-4919-9EE7-B13CC7F84824}" destId="{0B25E373-B8B8-4C4E-98C9-1CFA55E4CEB4}" srcOrd="2" destOrd="0" presId="urn:microsoft.com/office/officeart/2005/8/layout/cycle2"/>
    <dgm:cxn modelId="{84CDAA61-A3F5-4D8A-8CFA-207CDBDD52CE}" type="presParOf" srcId="{90B434C3-FF6F-4919-9EE7-B13CC7F84824}" destId="{96DED8D8-266D-4914-8517-C2D0FAE1EFD8}" srcOrd="3" destOrd="0" presId="urn:microsoft.com/office/officeart/2005/8/layout/cycle2"/>
    <dgm:cxn modelId="{BDD6EAF1-511C-41EB-9CCD-D458999B2E53}" type="presParOf" srcId="{96DED8D8-266D-4914-8517-C2D0FAE1EFD8}" destId="{09D82FA1-7A2E-4E45-BD6A-E36E105A490A}" srcOrd="0" destOrd="0" presId="urn:microsoft.com/office/officeart/2005/8/layout/cycle2"/>
    <dgm:cxn modelId="{0A72ABDD-D98C-4A18-A04E-72BE1C9EEE49}" type="presParOf" srcId="{90B434C3-FF6F-4919-9EE7-B13CC7F84824}" destId="{F99E2CE0-49C2-48C1-9236-8BDA5814AF80}" srcOrd="4" destOrd="0" presId="urn:microsoft.com/office/officeart/2005/8/layout/cycle2"/>
    <dgm:cxn modelId="{EC0CF75A-9253-4AFA-80B1-0C4F39C22B2E}" type="presParOf" srcId="{90B434C3-FF6F-4919-9EE7-B13CC7F84824}" destId="{3DCBB528-ABEF-4E11-8E6B-40D923B11168}" srcOrd="5" destOrd="0" presId="urn:microsoft.com/office/officeart/2005/8/layout/cycle2"/>
    <dgm:cxn modelId="{11C22E00-3F3A-4B33-82D3-6879A5E96305}" type="presParOf" srcId="{3DCBB528-ABEF-4E11-8E6B-40D923B11168}" destId="{D0D93D59-7775-4E3B-BCFA-7B01D56DC44D}" srcOrd="0" destOrd="0" presId="urn:microsoft.com/office/officeart/2005/8/layout/cycle2"/>
    <dgm:cxn modelId="{6C837098-DE66-4935-B6FC-B0578A907369}" type="presParOf" srcId="{90B434C3-FF6F-4919-9EE7-B13CC7F84824}" destId="{BAB8C81C-5475-444A-BCC9-9D099BA1B3B1}" srcOrd="6" destOrd="0" presId="urn:microsoft.com/office/officeart/2005/8/layout/cycle2"/>
    <dgm:cxn modelId="{80E38CF3-5C06-486D-8153-915F33657A5B}" type="presParOf" srcId="{90B434C3-FF6F-4919-9EE7-B13CC7F84824}" destId="{3AE9BE8B-2C52-4F68-96F5-5057FEF428CE}" srcOrd="7" destOrd="0" presId="urn:microsoft.com/office/officeart/2005/8/layout/cycle2"/>
    <dgm:cxn modelId="{77C05310-E627-4753-9A70-F5CC2812294E}" type="presParOf" srcId="{3AE9BE8B-2C52-4F68-96F5-5057FEF428CE}" destId="{38478D3A-29BB-4F7F-AFC6-B0CFA5BE3435}" srcOrd="0" destOrd="0" presId="urn:microsoft.com/office/officeart/2005/8/layout/cycle2"/>
    <dgm:cxn modelId="{01FE4B51-DF6D-4111-BE6D-1FFE570B5CB8}" type="presParOf" srcId="{90B434C3-FF6F-4919-9EE7-B13CC7F84824}" destId="{DF744C6D-4789-429F-A5F0-2F0B2D25DB93}" srcOrd="8" destOrd="0" presId="urn:microsoft.com/office/officeart/2005/8/layout/cycle2"/>
    <dgm:cxn modelId="{B77DD9AB-D2F9-4CA8-902F-1C143E7AF8CC}" type="presParOf" srcId="{90B434C3-FF6F-4919-9EE7-B13CC7F84824}" destId="{68D169F1-B8A1-4837-93D4-9D2DA4CD9C25}" srcOrd="9" destOrd="0" presId="urn:microsoft.com/office/officeart/2005/8/layout/cycle2"/>
    <dgm:cxn modelId="{E72A11EF-8B3B-4ABC-B2EA-DF41F76FE2B0}" type="presParOf" srcId="{68D169F1-B8A1-4837-93D4-9D2DA4CD9C25}" destId="{73B12EAF-8442-4CF9-A730-2F84CB1A18B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8084" tIns="44042" rIns="88084" bIns="44042" numCol="1" anchor="t" anchorCtr="0" compatLnSpc="1">
            <a:prstTxWarp prst="textNoShape">
              <a:avLst/>
            </a:prstTxWarp>
          </a:bodyPr>
          <a:lstStyle>
            <a:lvl1pPr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8084" tIns="44042" rIns="88084" bIns="44042" numCol="1" anchor="t" anchorCtr="0" compatLnSpc="1">
            <a:prstTxWarp prst="textNoShape">
              <a:avLst/>
            </a:prstTxWarp>
          </a:bodyPr>
          <a:lstStyle>
            <a:lvl1pPr algn="r"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8084" tIns="44042" rIns="88084" bIns="44042" numCol="1" anchor="b" anchorCtr="0" compatLnSpc="1">
            <a:prstTxWarp prst="textNoShape">
              <a:avLst/>
            </a:prstTxWarp>
          </a:bodyPr>
          <a:lstStyle>
            <a:lvl1pPr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8084" tIns="44042" rIns="88084" bIns="44042" numCol="1" anchor="b" anchorCtr="0" compatLnSpc="1">
            <a:prstTxWarp prst="textNoShape">
              <a:avLst/>
            </a:prstTxWarp>
          </a:bodyPr>
          <a:lstStyle>
            <a:lvl1pPr algn="r" defTabSz="881063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91970D2-CDB3-446B-A71D-3AF78FB5A3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6284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第四级</a:t>
            </a:r>
            <a:endParaRPr lang="en-US" altLang="zh-CN" smtClean="0"/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5422" tIns="47710" rIns="95422" bIns="47710" numCol="1" anchor="b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5422" tIns="47710" rIns="95422" bIns="47710" numCol="1" anchor="b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A473438-1A4D-4BA7-8128-5F87D553BA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812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 userDrawn="1"/>
        </p:nvSpPr>
        <p:spPr bwMode="auto">
          <a:xfrm>
            <a:off x="684213" y="6381750"/>
            <a:ext cx="2184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panose="02010509060101010101" pitchFamily="49" charset="-122"/>
                <a:ea typeface="幼圆" panose="02010509060101010101" pitchFamily="49" charset="-122"/>
              </a:rPr>
              <a:t>互联网新技术在线教育领航者</a:t>
            </a: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charset="0"/>
              <a:buNone/>
              <a:defRPr sz="28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00076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2DB54-9F9E-4E2D-B6E6-C2C8B65BCD77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/48</a:t>
            </a:r>
          </a:p>
        </p:txBody>
      </p:sp>
    </p:spTree>
    <p:extLst>
      <p:ext uri="{BB962C8B-B14F-4D97-AF65-F5344CB8AC3E}">
        <p14:creationId xmlns:p14="http://schemas.microsoft.com/office/powerpoint/2010/main" val="2746548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1124744"/>
            <a:ext cx="2001837" cy="4895056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66738" y="1124744"/>
            <a:ext cx="5854700" cy="4895056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zh-CN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5C5F97-8AD1-4C57-9903-0937021750A9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/48</a:t>
            </a:r>
          </a:p>
        </p:txBody>
      </p:sp>
    </p:spTree>
    <p:extLst>
      <p:ext uri="{BB962C8B-B14F-4D97-AF65-F5344CB8AC3E}">
        <p14:creationId xmlns:p14="http://schemas.microsoft.com/office/powerpoint/2010/main" val="206369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章节总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panose="02010509060101010101" pitchFamily="49" charset="-122"/>
                <a:ea typeface="幼圆" panose="02010509060101010101" pitchFamily="49" charset="-122"/>
              </a:rPr>
              <a:t>互联网新技术在线教育领航者</a:t>
            </a:r>
          </a:p>
        </p:txBody>
      </p:sp>
      <p:pic>
        <p:nvPicPr>
          <p:cNvPr id="7" name="图片 1" descr="小象学院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13"/>
          <p:cNvSpPr txBox="1">
            <a:spLocks noChangeArrowheads="1"/>
          </p:cNvSpPr>
          <p:nvPr userDrawn="1"/>
        </p:nvSpPr>
        <p:spPr bwMode="auto">
          <a:xfrm>
            <a:off x="6350000" y="644525"/>
            <a:ext cx="185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9pPr>
          </a:lstStyle>
          <a:p>
            <a:pPr eaLnBrk="1" hangingPunct="1">
              <a:defRPr/>
            </a:pPr>
            <a:endParaRPr lang="zh-CN" altLang="en-US" sz="180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147248" cy="4929410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2701995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 dirty="0">
                <a:latin typeface="幼圆" panose="02010509060101010101" pitchFamily="49" charset="-122"/>
                <a:ea typeface="幼圆" panose="02010509060101010101" pitchFamily="49" charset="-122"/>
              </a:rPr>
              <a:t>互联网新技术在线教育领航者</a:t>
            </a:r>
          </a:p>
        </p:txBody>
      </p:sp>
      <p:pic>
        <p:nvPicPr>
          <p:cNvPr id="5" name="图片 1" descr="小象学院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84213" y="511175"/>
            <a:ext cx="1079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9CAC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zh-CN" sz="2000" b="1" smtClean="0">
                <a:solidFill>
                  <a:schemeClr val="bg1"/>
                </a:solidFill>
                <a:latin typeface="Verdana" pitchFamily="34" charset="0"/>
                <a:cs typeface="宋体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8547505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4BA47-0374-404B-9C08-A3D3BA5B8D4F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/48</a:t>
            </a:r>
          </a:p>
        </p:txBody>
      </p:sp>
    </p:spTree>
    <p:extLst>
      <p:ext uri="{BB962C8B-B14F-4D97-AF65-F5344CB8AC3E}">
        <p14:creationId xmlns:p14="http://schemas.microsoft.com/office/powerpoint/2010/main" val="1186090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C36A7-78CE-49B6-B26E-3B3B6B7A37CA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/48</a:t>
            </a:r>
          </a:p>
        </p:txBody>
      </p:sp>
    </p:spTree>
    <p:extLst>
      <p:ext uri="{BB962C8B-B14F-4D97-AF65-F5344CB8AC3E}">
        <p14:creationId xmlns:p14="http://schemas.microsoft.com/office/powerpoint/2010/main" val="140545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48DF4-F92E-45CA-A645-885DBD4863FB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/48</a:t>
            </a:r>
          </a:p>
        </p:txBody>
      </p:sp>
    </p:spTree>
    <p:extLst>
      <p:ext uri="{BB962C8B-B14F-4D97-AF65-F5344CB8AC3E}">
        <p14:creationId xmlns:p14="http://schemas.microsoft.com/office/powerpoint/2010/main" val="418827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57606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976DB-2274-4749-97DE-C425B7A7F1EC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/48</a:t>
            </a:r>
          </a:p>
        </p:txBody>
      </p:sp>
    </p:spTree>
    <p:extLst>
      <p:ext uri="{BB962C8B-B14F-4D97-AF65-F5344CB8AC3E}">
        <p14:creationId xmlns:p14="http://schemas.microsoft.com/office/powerpoint/2010/main" val="2713566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E5CA80-EBC5-435E-B646-67F1A7C5AC63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/48</a:t>
            </a:r>
          </a:p>
        </p:txBody>
      </p:sp>
    </p:spTree>
    <p:extLst>
      <p:ext uri="{BB962C8B-B14F-4D97-AF65-F5344CB8AC3E}">
        <p14:creationId xmlns:p14="http://schemas.microsoft.com/office/powerpoint/2010/main" val="1572045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108B1C-EB72-4D50-ABB0-5102099CB7B2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/48</a:t>
            </a:r>
          </a:p>
        </p:txBody>
      </p:sp>
    </p:spTree>
    <p:extLst>
      <p:ext uri="{BB962C8B-B14F-4D97-AF65-F5344CB8AC3E}">
        <p14:creationId xmlns:p14="http://schemas.microsoft.com/office/powerpoint/2010/main" val="2164526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3008313" cy="129614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124744"/>
            <a:ext cx="5111750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492896"/>
            <a:ext cx="3008313" cy="363326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059CAF-9FDB-4D2C-A372-F7271AAB237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/48</a:t>
            </a:r>
          </a:p>
        </p:txBody>
      </p:sp>
    </p:spTree>
    <p:extLst>
      <p:ext uri="{BB962C8B-B14F-4D97-AF65-F5344CB8AC3E}">
        <p14:creationId xmlns:p14="http://schemas.microsoft.com/office/powerpoint/2010/main" val="1308760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1196751"/>
            <a:ext cx="5486400" cy="35308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6539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2AA7F-FB84-460E-A367-8D05FA3E7717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/48</a:t>
            </a:r>
          </a:p>
        </p:txBody>
      </p:sp>
    </p:spTree>
    <p:extLst>
      <p:ext uri="{BB962C8B-B14F-4D97-AF65-F5344CB8AC3E}">
        <p14:creationId xmlns:p14="http://schemas.microsoft.com/office/powerpoint/2010/main" val="377914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341438"/>
            <a:ext cx="8001000" cy="467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第四级</a:t>
            </a:r>
            <a:endParaRPr lang="en-US" altLang="zh-CN" smtClean="0"/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fld id="{74304FEB-4D9D-477E-A38F-FE02B1CFC530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/48</a:t>
            </a:r>
          </a:p>
        </p:txBody>
      </p:sp>
      <p:sp>
        <p:nvSpPr>
          <p:cNvPr id="11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panose="02010509060101010101" pitchFamily="49" charset="-122"/>
                <a:ea typeface="幼圆" panose="02010509060101010101" pitchFamily="49" charset="-122"/>
              </a:rPr>
              <a:t>互联网新技术在线教育领航者</a:t>
            </a:r>
          </a:p>
        </p:txBody>
      </p:sp>
      <p:pic>
        <p:nvPicPr>
          <p:cNvPr id="1032" name="图片 1" descr="小象学院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3" r:id="rId12"/>
    <p:sldLayoutId id="2147483844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+mj-lt"/>
          <a:ea typeface="宋体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kumimoji="1" sz="26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kumimoji="1" sz="23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eaLnBrk="1" hangingPunct="1"/>
            <a:r>
              <a:rPr kumimoji="0" lang="zh-CN" altLang="en-US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法律声明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xfrm>
            <a:off x="468313" y="1196975"/>
            <a:ext cx="8229600" cy="5145088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dirty="0"/>
              <a:t>本课件包括：演示文稿，示例，代码，题库，视频和声音等，小象学院拥有完全知识产权的权利；只限于善意学习者在本课程使用，不得在课程范围外向任何第三方散播。任何其他人或机构不得盗版、复制、仿造其中的创意，我们将保留一切通过法律手段追究违反者的权利。</a:t>
            </a:r>
            <a:endParaRPr kumimoji="0" lang="en-US" altLang="zh-CN" dirty="0"/>
          </a:p>
          <a:p>
            <a:pPr eaLnBrk="1" hangingPunct="1">
              <a:defRPr/>
            </a:pPr>
            <a:endParaRPr kumimoji="0" lang="en-US" altLang="zh-CN" dirty="0"/>
          </a:p>
          <a:p>
            <a:pPr lvl="1" eaLnBrk="1" hangingPunct="1">
              <a:defRPr/>
            </a:pPr>
            <a:endParaRPr kumimoji="0" lang="en-US" altLang="zh-CN" sz="2400" dirty="0"/>
          </a:p>
          <a:p>
            <a:pPr lvl="1" eaLnBrk="1" hangingPunct="1">
              <a:defRPr/>
            </a:pPr>
            <a:endParaRPr kumimoji="0" lang="en-US" altLang="zh-CN" sz="2400" dirty="0"/>
          </a:p>
          <a:p>
            <a:pPr marL="471487" lvl="1" indent="0" algn="ctr" eaLnBrk="1" hangingPunct="1">
              <a:buFont typeface="Wingdings" panose="05000000000000000000" pitchFamily="2" charset="2"/>
              <a:buNone/>
              <a:defRPr/>
            </a:pPr>
            <a:endParaRPr kumimoji="0" lang="en-US" altLang="zh-CN" sz="2400" dirty="0"/>
          </a:p>
          <a:p>
            <a:pPr marL="471487" lvl="1" indent="0" algn="ctr" eaLnBrk="1" hangingPunct="1">
              <a:buFont typeface="Wingdings" panose="05000000000000000000" pitchFamily="2" charset="2"/>
              <a:buNone/>
              <a:defRPr/>
            </a:pPr>
            <a:endParaRPr kumimoji="0" lang="en-US" altLang="zh-CN" sz="2400" dirty="0"/>
          </a:p>
          <a:p>
            <a:pPr marL="471487" lvl="1" indent="0" algn="ctr" eaLnBrk="1" hangingPunct="1">
              <a:buFont typeface="Wingdings" panose="05000000000000000000" pitchFamily="2" charset="2"/>
              <a:buNone/>
              <a:defRPr/>
            </a:pPr>
            <a:endParaRPr kumimoji="0" lang="en-US" altLang="zh-CN" sz="2400" dirty="0"/>
          </a:p>
        </p:txBody>
      </p:sp>
      <p:pic>
        <p:nvPicPr>
          <p:cNvPr id="717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3249613"/>
            <a:ext cx="22320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987675" y="5483225"/>
            <a:ext cx="271145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71487" lvl="1" algn="ctr" eaLnBrk="1" hangingPunct="1">
              <a:spcBef>
                <a:spcPct val="20000"/>
              </a:spcBef>
              <a:buClr>
                <a:srgbClr val="CC0000"/>
              </a:buClr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Times New Roman"/>
                <a:ea typeface="华文新魏"/>
              </a:rPr>
              <a:t>关注 </a:t>
            </a:r>
            <a:r>
              <a:rPr lang="zh-CN" altLang="en-US" sz="2400" b="1" kern="0" dirty="0">
                <a:solidFill>
                  <a:srgbClr val="FF0000"/>
                </a:solidFill>
                <a:latin typeface="Times New Roman"/>
                <a:ea typeface="华文新魏"/>
              </a:rPr>
              <a:t>小象学院</a:t>
            </a:r>
          </a:p>
        </p:txBody>
      </p:sp>
    </p:spTree>
    <p:extLst>
      <p:ext uri="{BB962C8B-B14F-4D97-AF65-F5344CB8AC3E}">
        <p14:creationId xmlns:p14="http://schemas.microsoft.com/office/powerpoint/2010/main" val="22154854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eaLnBrk="1" hangingPunct="1"/>
            <a:r>
              <a:rPr lang="en-US" altLang="zh-CN" sz="36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Python</a:t>
            </a:r>
            <a:r>
              <a:rPr lang="zh-CN" altLang="en-US" sz="36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语言概述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23875" y="1700808"/>
            <a:ext cx="8096250" cy="3810000"/>
            <a:chOff x="523875" y="1700808"/>
            <a:chExt cx="8096250" cy="3810000"/>
          </a:xfrm>
        </p:grpSpPr>
        <p:pic>
          <p:nvPicPr>
            <p:cNvPr id="3074" name="Picture 2" descr="Image result for guido van rossum pyth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75" y="1700808"/>
              <a:ext cx="809625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7020272" y="5085184"/>
              <a:ext cx="1512168" cy="360040"/>
            </a:xfrm>
            <a:prstGeom prst="rect">
              <a:avLst/>
            </a:prstGeom>
            <a:solidFill>
              <a:srgbClr val="0A0A0A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12" name="TextBox 2"/>
          <p:cNvSpPr txBox="1"/>
          <p:nvPr/>
        </p:nvSpPr>
        <p:spPr>
          <a:xfrm>
            <a:off x="538536" y="1017925"/>
            <a:ext cx="79208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V Boli" panose="02000500030200090000" pitchFamily="2" charset="0"/>
                <a:ea typeface="Microsoft YaHei" panose="020B0503020204020204" pitchFamily="34" charset="-122"/>
                <a:cs typeface="MV Boli" panose="02000500030200090000" pitchFamily="2" charset="0"/>
              </a:rPr>
              <a:t>为什么选择</a:t>
            </a:r>
            <a:r>
              <a:rPr lang="en-US" altLang="zh-CN" sz="2400" dirty="0" smtClean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Python</a:t>
            </a:r>
            <a:r>
              <a:rPr lang="zh-CN" altLang="en-US" sz="2400" dirty="0" smtClean="0">
                <a:latin typeface="MV Boli" panose="02000500030200090000" pitchFamily="2" charset="0"/>
                <a:ea typeface="Microsoft YaHei" panose="020B0503020204020204" pitchFamily="34" charset="-122"/>
                <a:cs typeface="MV Boli" panose="02000500030200090000" pitchFamily="2" charset="0"/>
              </a:rPr>
              <a:t>语言？</a:t>
            </a:r>
            <a:endParaRPr lang="en-US" altLang="zh-CN" sz="2400" dirty="0" smtClean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629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algn="just" eaLnBrk="1" hangingPunct="1"/>
            <a:r>
              <a:rPr lang="en-US" altLang="zh-CN" sz="36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36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语言概述</a:t>
            </a:r>
            <a:endParaRPr lang="zh-CN" altLang="en-US" sz="36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680" y="1052736"/>
            <a:ext cx="87953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语言特点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语法</a:t>
            </a:r>
            <a:r>
              <a:rPr lang="zh-CN" altLang="en-US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简洁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，实现相同功能，代码量仅相当于其他语言的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1/10~1/5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平台，可用于大部分操作系统、集群、服务器，甚至小设备（如：树莓派）上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</a:t>
            </a:r>
            <a:r>
              <a:rPr lang="zh-CN" altLang="en-US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扩展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，可与其他编程语言集成，如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C++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开放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源码，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和大部分支持库及工具都是开源的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多用途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，可用于快速、交互式代码开发，也可用于构建大型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应用程序，如科学计算、数据处理、人工智能等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类库</a:t>
            </a:r>
            <a:r>
              <a:rPr lang="zh-CN" altLang="en-US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丰富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，除了自身提供的几百个内置库，开源社区还贡献了十几万个第三方库，拥有良好的编程生态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34683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algn="just" eaLnBrk="1" hangingPunct="1"/>
            <a:r>
              <a:rPr lang="en-US" altLang="zh-CN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  <a:endParaRPr lang="zh-CN" altLang="en-US" sz="36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398197"/>
            <a:ext cx="3414056" cy="21109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2563071"/>
            <a:ext cx="1885950" cy="1781175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 bwMode="auto">
          <a:xfrm>
            <a:off x="4788024" y="3201630"/>
            <a:ext cx="576064" cy="504056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1109573"/>
            <a:ext cx="2135088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迭代五角星绘制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行代码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3624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algn="just" eaLnBrk="1" hangingPunct="1"/>
            <a:r>
              <a:rPr lang="en-US" altLang="zh-CN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  <a:endParaRPr lang="zh-CN" altLang="en-US" sz="36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" name="Right Arrow 3"/>
          <p:cNvSpPr/>
          <p:nvPr/>
        </p:nvSpPr>
        <p:spPr bwMode="auto">
          <a:xfrm>
            <a:off x="5220072" y="3712458"/>
            <a:ext cx="576064" cy="504056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34" y="2051700"/>
            <a:ext cx="3482642" cy="3825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785" y="3331074"/>
            <a:ext cx="1171575" cy="12668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560" y="1109573"/>
            <a:ext cx="21350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行代码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7773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algn="just" eaLnBrk="1" hangingPunct="1"/>
            <a:r>
              <a:rPr lang="en-US" altLang="zh-CN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  <a:endParaRPr lang="zh-CN" altLang="en-US" sz="36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" name="Right Arrow 3"/>
          <p:cNvSpPr/>
          <p:nvPr/>
        </p:nvSpPr>
        <p:spPr bwMode="auto">
          <a:xfrm>
            <a:off x="4606278" y="3353241"/>
            <a:ext cx="576064" cy="504056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3642676" cy="4961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384" y="2014594"/>
            <a:ext cx="3219450" cy="3181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76565" y="1124744"/>
            <a:ext cx="21350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21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行代码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826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algn="just" eaLnBrk="1" hangingPunct="1"/>
            <a:r>
              <a:rPr lang="en-US" altLang="zh-CN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  <a:endParaRPr lang="zh-CN" altLang="en-US" sz="36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" name="Right Arrow 3"/>
          <p:cNvSpPr/>
          <p:nvPr/>
        </p:nvSpPr>
        <p:spPr bwMode="auto">
          <a:xfrm>
            <a:off x="5719884" y="3637403"/>
            <a:ext cx="576064" cy="504056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19" y="2261630"/>
            <a:ext cx="5025059" cy="3255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599" y="2678687"/>
            <a:ext cx="1889833" cy="2421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3225" y="1124744"/>
            <a:ext cx="2135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字符画绘制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&lt;30 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行代码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84258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algn="just" eaLnBrk="1" hangingPunct="1"/>
            <a:r>
              <a:rPr lang="en-US" altLang="zh-CN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  <a:endParaRPr lang="zh-CN" altLang="en-US" sz="36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225" y="1124744"/>
            <a:ext cx="213508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数据可视化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8" y="2204864"/>
            <a:ext cx="4429706" cy="24609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101896"/>
            <a:ext cx="3240360" cy="2446705"/>
          </a:xfrm>
          <a:prstGeom prst="rect">
            <a:avLst/>
          </a:prstGeom>
          <a:ln>
            <a:solidFill>
              <a:srgbClr val="0A0A0A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624" y="3717032"/>
            <a:ext cx="3262064" cy="2349632"/>
          </a:xfrm>
          <a:prstGeom prst="rect">
            <a:avLst/>
          </a:prstGeom>
          <a:ln>
            <a:solidFill>
              <a:srgbClr val="0A0A0A"/>
            </a:solidFill>
          </a:ln>
        </p:spPr>
      </p:pic>
      <p:sp>
        <p:nvSpPr>
          <p:cNvPr id="10" name="Right Arrow 9"/>
          <p:cNvSpPr/>
          <p:nvPr/>
        </p:nvSpPr>
        <p:spPr bwMode="auto">
          <a:xfrm>
            <a:off x="4603964" y="3296573"/>
            <a:ext cx="576064" cy="504056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9116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algn="just" eaLnBrk="1" hangingPunct="1"/>
            <a:r>
              <a:rPr lang="en-US" altLang="zh-CN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  <a:endParaRPr lang="zh-CN" altLang="en-US" sz="36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225" y="1124744"/>
            <a:ext cx="213508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数据分析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560" y="1484784"/>
            <a:ext cx="4564881" cy="4456193"/>
          </a:xfrm>
          <a:prstGeom prst="rect">
            <a:avLst/>
          </a:prstGeom>
          <a:ln>
            <a:solidFill>
              <a:srgbClr val="0A0A0A"/>
            </a:solidFill>
          </a:ln>
        </p:spPr>
      </p:pic>
    </p:spTree>
    <p:extLst>
      <p:ext uri="{BB962C8B-B14F-4D97-AF65-F5344CB8AC3E}">
        <p14:creationId xmlns:p14="http://schemas.microsoft.com/office/powerpoint/2010/main" val="4147631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algn="just" eaLnBrk="1" hangingPunct="1"/>
            <a:r>
              <a:rPr lang="en-US" altLang="zh-CN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  <a:endParaRPr lang="zh-CN" altLang="en-US" sz="36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225" y="1124744"/>
            <a:ext cx="213508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游戏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 descr="Image result for py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313" y="2204864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9552" y="5949280"/>
            <a:ext cx="20088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参考：</a:t>
            </a:r>
            <a:r>
              <a:rPr lang="en-US" altLang="zh-CN" sz="900" dirty="0"/>
              <a:t>https://www.pygame.org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73461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algn="just" eaLnBrk="1" hangingPunct="1"/>
            <a:r>
              <a:rPr lang="en-US" altLang="zh-CN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  <a:endParaRPr lang="zh-CN" altLang="en-US" sz="36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225" y="1124744"/>
            <a:ext cx="213508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量化分析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060848"/>
            <a:ext cx="5715000" cy="2762250"/>
          </a:xfrm>
          <a:prstGeom prst="rect">
            <a:avLst/>
          </a:prstGeom>
          <a:ln>
            <a:solidFill>
              <a:srgbClr val="0A0A0A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39552" y="5949280"/>
            <a:ext cx="21996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参考：</a:t>
            </a:r>
            <a:r>
              <a:rPr lang="en-US" altLang="zh-CN" sz="900" dirty="0"/>
              <a:t>https://www.joinquant.com/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18547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64" b="42650"/>
          <a:stretch/>
        </p:blipFill>
        <p:spPr>
          <a:xfrm>
            <a:off x="421106" y="1484784"/>
            <a:ext cx="8301789" cy="2016224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935831" y="3717032"/>
            <a:ext cx="7272338" cy="172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零基础</a:t>
            </a:r>
            <a:r>
              <a:rPr lang="en-US" altLang="zh-CN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入门</a:t>
            </a:r>
            <a:endParaRPr lang="en-US" altLang="zh-CN" sz="3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6911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algn="just" eaLnBrk="1" hangingPunct="1"/>
            <a:r>
              <a:rPr lang="en-US" altLang="zh-CN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  <a:endParaRPr lang="zh-CN" altLang="en-US" sz="36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225" y="1124744"/>
            <a:ext cx="213508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49" y="1844824"/>
            <a:ext cx="4690392" cy="34774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66220"/>
            <a:ext cx="3515759" cy="323468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>
            <a:off x="3722760" y="3331536"/>
            <a:ext cx="576064" cy="504056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5949280"/>
            <a:ext cx="5375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参考：</a:t>
            </a:r>
            <a:r>
              <a:rPr lang="en-US" altLang="zh-CN" sz="900" dirty="0"/>
              <a:t>http://wiki.jikexueyuan.com/project/python-crawler/source-code-and-analysi.html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430002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algn="just" eaLnBrk="1" hangingPunct="1"/>
            <a:r>
              <a:rPr lang="en-US" altLang="zh-CN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  <a:endParaRPr lang="zh-CN" altLang="en-US" sz="36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225" y="1124744"/>
            <a:ext cx="213508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02647"/>
            <a:ext cx="2952327" cy="1771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124744"/>
            <a:ext cx="4714875" cy="3562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29231" b="38923"/>
          <a:stretch/>
        </p:blipFill>
        <p:spPr>
          <a:xfrm>
            <a:off x="755576" y="4986633"/>
            <a:ext cx="4269668" cy="9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538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algn="just" eaLnBrk="1" hangingPunct="1"/>
            <a:r>
              <a:rPr lang="en-US" altLang="zh-CN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Next?</a:t>
            </a:r>
            <a:endParaRPr lang="zh-CN" altLang="en-US" sz="36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75" y="2077591"/>
            <a:ext cx="4303850" cy="27028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560" y="1109573"/>
            <a:ext cx="49685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编写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代码需要准备什么？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08303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ChangeArrowheads="1"/>
          </p:cNvSpPr>
          <p:nvPr/>
        </p:nvSpPr>
        <p:spPr bwMode="auto">
          <a:xfrm>
            <a:off x="755650" y="981075"/>
            <a:ext cx="7632700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ts val="1200"/>
              </a:spcBef>
            </a:pPr>
            <a:r>
              <a:rPr lang="zh-CN" altLang="en-US" sz="2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小象学院：互联网新技术在线教育领航者</a:t>
            </a:r>
            <a:endParaRPr lang="en-US" altLang="zh-CN" sz="2800">
              <a:ea typeface="黑体" panose="02010609060101010101" pitchFamily="49" charset="-122"/>
            </a:endParaRPr>
          </a:p>
          <a:p>
            <a:pPr lvl="1" eaLnBrk="1" hangingPunct="1">
              <a:spcBef>
                <a:spcPts val="1200"/>
              </a:spcBef>
              <a:buFontTx/>
              <a:buChar char="–"/>
            </a:pPr>
            <a:endParaRPr lang="en-US" altLang="zh-CN" sz="2400">
              <a:ea typeface="黑体" panose="02010609060101010101" pitchFamily="49" charset="-122"/>
            </a:endParaRPr>
          </a:p>
          <a:p>
            <a:pPr lvl="1" eaLnBrk="1" hangingPunct="1">
              <a:spcBef>
                <a:spcPts val="1200"/>
              </a:spcBef>
              <a:buFontTx/>
              <a:buChar char="–"/>
            </a:pPr>
            <a:r>
              <a:rPr lang="zh-CN" altLang="en-US" sz="2400">
                <a:ea typeface="黑体" panose="02010609060101010101" pitchFamily="49" charset="-122"/>
              </a:rPr>
              <a:t>微信公众号：</a:t>
            </a:r>
            <a:r>
              <a:rPr lang="zh-CN" altLang="en-US" sz="2400" b="1">
                <a:solidFill>
                  <a:srgbClr val="FF0000"/>
                </a:solidFill>
                <a:ea typeface="黑体" panose="02010609060101010101" pitchFamily="49" charset="-122"/>
              </a:rPr>
              <a:t>小象学院</a:t>
            </a:r>
            <a:endParaRPr lang="zh-CN" altLang="zh-CN" sz="24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0243" name="文本框 1"/>
          <p:cNvSpPr txBox="1">
            <a:spLocks noChangeArrowheads="1"/>
          </p:cNvSpPr>
          <p:nvPr/>
        </p:nvSpPr>
        <p:spPr bwMode="auto">
          <a:xfrm>
            <a:off x="468313" y="188913"/>
            <a:ext cx="28082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latin typeface="Times New Roman" panose="02020603050405020304" pitchFamily="18" charset="0"/>
                <a:ea typeface="黑体" panose="02010609060101010101" pitchFamily="49" charset="-122"/>
              </a:rPr>
              <a:t>联系我们</a:t>
            </a:r>
          </a:p>
        </p:txBody>
      </p:sp>
      <p:pic>
        <p:nvPicPr>
          <p:cNvPr id="1024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3" y="3573463"/>
            <a:ext cx="752157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0730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457200" y="274638"/>
            <a:ext cx="63468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+mj-lt"/>
                <a:ea typeface="宋体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Times New Roman" charset="0"/>
                <a:ea typeface="黑体" charset="0"/>
                <a:cs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Times New Roman" charset="0"/>
                <a:ea typeface="黑体" charset="0"/>
                <a:cs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Times New Roman" charset="0"/>
                <a:ea typeface="黑体" charset="0"/>
                <a:cs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Times New Roman" charset="0"/>
                <a:ea typeface="黑体" charset="0"/>
                <a:cs typeface="宋体" charset="0"/>
              </a:defRPr>
            </a:lvl9pPr>
          </a:lstStyle>
          <a:p>
            <a:pPr eaLnBrk="1" hangingPunct="1"/>
            <a:r>
              <a:rPr lang="zh-CN" altLang="en-US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第一讲</a:t>
            </a:r>
            <a:endParaRPr lang="zh-CN" altLang="en-US" sz="36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935831" y="4365104"/>
            <a:ext cx="7272338" cy="172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程序设计基础</a:t>
            </a:r>
            <a:endParaRPr lang="en-US" altLang="zh-CN" sz="36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eaLnBrk="1" hangingPunct="1"/>
            <a:r>
              <a:rPr lang="en-US" altLang="zh-CN" sz="2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-- </a:t>
            </a:r>
            <a:r>
              <a:rPr lang="zh-CN" altLang="en-US" sz="2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程序设计与</a:t>
            </a:r>
            <a:r>
              <a:rPr lang="en-US" altLang="zh-CN" sz="2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73" y="1340768"/>
            <a:ext cx="731325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8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eaLnBrk="1" hangingPunct="1"/>
            <a:r>
              <a:rPr lang="zh-CN" altLang="en-US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计算机与程序设计</a:t>
            </a:r>
            <a:endParaRPr lang="zh-CN" altLang="en-US" sz="36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539552" y="1052736"/>
            <a:ext cx="799288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根据一系列指令对数据进行处理的工具或机器。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特征：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可以进行数据计算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根据指令执行任务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组成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运算器 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+ 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控制器 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(CPU)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存储器 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内存及硬盘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输入设备和输出设备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852936"/>
            <a:ext cx="3931433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35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eaLnBrk="1" hangingPunct="1"/>
            <a:r>
              <a:rPr lang="zh-CN" altLang="en-US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计算机与程序设计</a:t>
            </a:r>
            <a:endParaRPr lang="zh-CN" altLang="en-US" sz="36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518665" y="980728"/>
            <a:ext cx="799288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</a:t>
            </a:r>
            <a:endParaRPr lang="zh-CN" altLang="en-US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工作过程（</a:t>
            </a:r>
            <a:r>
              <a:rPr lang="en-US" altLang="zh-CN" b="1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IPO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输入（</a:t>
            </a:r>
            <a:r>
              <a:rPr lang="en-US" altLang="zh-CN" b="1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nput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程序用到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处理（</a:t>
            </a:r>
            <a:r>
              <a:rPr lang="en-US" altLang="zh-CN" b="1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rocess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）：编写的程序放于存储器中用于数据处理操作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输出（</a:t>
            </a:r>
            <a:r>
              <a:rPr lang="en-US" altLang="zh-CN" b="1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utput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）：对处理或计算后的结果进行输出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30235944"/>
              </p:ext>
            </p:extLst>
          </p:nvPr>
        </p:nvGraphicFramePr>
        <p:xfrm>
          <a:off x="2119455" y="3501008"/>
          <a:ext cx="4905091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29920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eaLnBrk="1" hangingPunct="1"/>
            <a:r>
              <a:rPr lang="zh-CN" altLang="en-US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计算机与程序设计</a:t>
            </a:r>
            <a:endParaRPr lang="zh-CN" altLang="en-US" sz="36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611560" y="1156217"/>
            <a:ext cx="799288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程序执行过程</a:t>
            </a:r>
            <a:endParaRPr lang="zh-CN" altLang="en-US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120409" y="2492896"/>
            <a:ext cx="1862336" cy="2273990"/>
            <a:chOff x="3707856" y="1426310"/>
            <a:chExt cx="1862336" cy="227399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7856" y="1426310"/>
              <a:ext cx="1862336" cy="186233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312652" y="3241392"/>
              <a:ext cx="652743" cy="458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CPU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20645" y="2309165"/>
            <a:ext cx="2281709" cy="2468017"/>
            <a:chOff x="6516216" y="2066461"/>
            <a:chExt cx="2281709" cy="246801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216" y="2066461"/>
              <a:ext cx="2281709" cy="228170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218488" y="4075570"/>
              <a:ext cx="877163" cy="458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显示器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03761" y="2749453"/>
            <a:ext cx="1562135" cy="1913403"/>
            <a:chOff x="734341" y="2066461"/>
            <a:chExt cx="1562135" cy="1913403"/>
          </a:xfrm>
        </p:grpSpPr>
        <p:grpSp>
          <p:nvGrpSpPr>
            <p:cNvPr id="17" name="Group 16"/>
            <p:cNvGrpSpPr/>
            <p:nvPr/>
          </p:nvGrpSpPr>
          <p:grpSpPr>
            <a:xfrm>
              <a:off x="1000332" y="2357478"/>
              <a:ext cx="1296144" cy="1622386"/>
              <a:chOff x="1043608" y="2496330"/>
              <a:chExt cx="1296144" cy="162238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3608" y="2496330"/>
                <a:ext cx="1296144" cy="1296144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368514" y="3659808"/>
                <a:ext cx="646331" cy="458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硬盘</a:t>
                </a:r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41" y="2066461"/>
              <a:ext cx="957339" cy="957339"/>
            </a:xfrm>
            <a:prstGeom prst="rect">
              <a:avLst/>
            </a:prstGeom>
          </p:spPr>
        </p:pic>
      </p:grpSp>
      <p:sp>
        <p:nvSpPr>
          <p:cNvPr id="21" name="Right Arrow 20"/>
          <p:cNvSpPr/>
          <p:nvPr/>
        </p:nvSpPr>
        <p:spPr bwMode="auto">
          <a:xfrm rot="19804190">
            <a:off x="1829314" y="2699973"/>
            <a:ext cx="357292" cy="269342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7" name="Right Arrow 26"/>
          <p:cNvSpPr/>
          <p:nvPr/>
        </p:nvSpPr>
        <p:spPr bwMode="auto">
          <a:xfrm rot="1244738">
            <a:off x="3914476" y="2510754"/>
            <a:ext cx="357292" cy="269342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164601" y="1682985"/>
            <a:ext cx="1764631" cy="1764631"/>
            <a:chOff x="2118040" y="1184145"/>
            <a:chExt cx="1764631" cy="176463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040" y="1184145"/>
              <a:ext cx="1764631" cy="1764631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677190" y="2385456"/>
              <a:ext cx="646331" cy="458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内存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0" name="Right Arrow 29"/>
          <p:cNvSpPr/>
          <p:nvPr/>
        </p:nvSpPr>
        <p:spPr bwMode="auto">
          <a:xfrm rot="10800000">
            <a:off x="2422549" y="3934606"/>
            <a:ext cx="1697859" cy="269342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 rot="10800000" flipH="1">
            <a:off x="6094015" y="3337601"/>
            <a:ext cx="429274" cy="220030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1958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eaLnBrk="1" hangingPunct="1"/>
            <a:r>
              <a:rPr lang="zh-CN" altLang="en-US" sz="36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计算机与程序设计</a:t>
            </a:r>
            <a:endParaRPr lang="zh-CN" altLang="en-US" sz="36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611560" y="1268760"/>
            <a:ext cx="8136904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V Boli" panose="02000500030200090000" pitchFamily="2" charset="0"/>
                <a:ea typeface="Microsoft YaHei" panose="020B0503020204020204" pitchFamily="34" charset="-122"/>
                <a:cs typeface="MV Boli" panose="02000500030200090000" pitchFamily="2" charset="0"/>
              </a:rPr>
              <a:t>程序编写步骤</a:t>
            </a:r>
            <a:endParaRPr lang="en-US" altLang="zh-CN" sz="2000" dirty="0" smtClean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88665064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4645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eaLnBrk="1" hangingPunct="1"/>
            <a:r>
              <a:rPr lang="zh-CN" altLang="en-US" sz="3600" kern="12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计算机与程序设计</a:t>
            </a:r>
            <a:endParaRPr lang="zh-CN" altLang="en-US" sz="36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63688" y="1772816"/>
            <a:ext cx="5593017" cy="2846185"/>
            <a:chOff x="1763688" y="1772816"/>
            <a:chExt cx="5593017" cy="284618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3688" y="1772816"/>
              <a:ext cx="5593017" cy="2846185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 bwMode="auto">
            <a:xfrm>
              <a:off x="3075460" y="2981106"/>
              <a:ext cx="773800" cy="1368152"/>
            </a:xfrm>
            <a:prstGeom prst="round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101600">
                <a:srgbClr val="FFFF00">
                  <a:alpha val="60000"/>
                </a:srgbClr>
              </a:glo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  <a:ea typeface="宋体" charset="0"/>
                <a:cs typeface="宋体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7537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eaLnBrk="1" hangingPunct="1"/>
            <a:r>
              <a:rPr lang="en-US" altLang="zh-CN" sz="36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Python</a:t>
            </a:r>
            <a:r>
              <a:rPr lang="zh-CN" altLang="en-US" sz="36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语言概述</a:t>
            </a:r>
          </a:p>
        </p:txBody>
      </p:sp>
      <p:sp>
        <p:nvSpPr>
          <p:cNvPr id="9" name="TextBox 2"/>
          <p:cNvSpPr txBox="1"/>
          <p:nvPr/>
        </p:nvSpPr>
        <p:spPr>
          <a:xfrm>
            <a:off x="592128" y="3152306"/>
            <a:ext cx="662473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诞生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于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1990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年，由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Guido van Rossum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设计并领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导开发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2000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月，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Python2.0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正式发布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2010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2.x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发布了最后一版，为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2.7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2008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月，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Python3.0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正式发布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Python2.x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已经是遗产，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python3.x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是现在和未来的语言”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082" y="2852936"/>
            <a:ext cx="2847975" cy="267652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41240" y="1202993"/>
            <a:ext cx="5326842" cy="1882303"/>
            <a:chOff x="611560" y="1628800"/>
            <a:chExt cx="5326842" cy="18823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1628800"/>
              <a:ext cx="5326842" cy="188230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  <p:sp>
          <p:nvSpPr>
            <p:cNvPr id="8" name="TextBox 2"/>
            <p:cNvSpPr txBox="1"/>
            <p:nvPr/>
          </p:nvSpPr>
          <p:spPr>
            <a:xfrm>
              <a:off x="4572000" y="1628800"/>
              <a:ext cx="1008112" cy="507831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dirty="0" smtClean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Python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071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小象算法课程模板">
  <a:themeElements>
    <a:clrScheme name="2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2_Profile">
      <a:majorFont>
        <a:latin typeface="Times New Roman"/>
        <a:ea typeface="黑体"/>
        <a:cs typeface="宋体"/>
      </a:majorFont>
      <a:minorFont>
        <a:latin typeface="Times New Roman"/>
        <a:ea typeface="华文新魏"/>
        <a:cs typeface="华文新魏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2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白色背景_新魏_邮箱</Template>
  <TotalTime>22447</TotalTime>
  <Words>462</Words>
  <Application>Microsoft Office PowerPoint</Application>
  <PresentationFormat>On-screen Show (4:3)</PresentationFormat>
  <Paragraphs>94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Microsoft YaHei UI</vt:lpstr>
      <vt:lpstr>华文新魏</vt:lpstr>
      <vt:lpstr>宋体</vt:lpstr>
      <vt:lpstr>幼圆</vt:lpstr>
      <vt:lpstr>Microsoft YaHei</vt:lpstr>
      <vt:lpstr>Microsoft YaHei</vt:lpstr>
      <vt:lpstr>黑体</vt:lpstr>
      <vt:lpstr>Arial</vt:lpstr>
      <vt:lpstr>Calibri</vt:lpstr>
      <vt:lpstr>MV Boli</vt:lpstr>
      <vt:lpstr>Times New Roman</vt:lpstr>
      <vt:lpstr>Verdana</vt:lpstr>
      <vt:lpstr>Wingdings</vt:lpstr>
      <vt:lpstr>小象算法课程模板</vt:lpstr>
      <vt:lpstr>法律声明</vt:lpstr>
      <vt:lpstr>PowerPoint Presentation</vt:lpstr>
      <vt:lpstr>PowerPoint Presentation</vt:lpstr>
      <vt:lpstr>计算机与程序设计</vt:lpstr>
      <vt:lpstr>计算机与程序设计</vt:lpstr>
      <vt:lpstr>计算机与程序设计</vt:lpstr>
      <vt:lpstr>计算机与程序设计</vt:lpstr>
      <vt:lpstr>计算机与程序设计</vt:lpstr>
      <vt:lpstr>Python语言概述</vt:lpstr>
      <vt:lpstr>Python语言概述</vt:lpstr>
      <vt:lpstr>Python语言概述</vt:lpstr>
      <vt:lpstr>Python应用</vt:lpstr>
      <vt:lpstr>Python应用</vt:lpstr>
      <vt:lpstr>Python应用</vt:lpstr>
      <vt:lpstr>Python应用</vt:lpstr>
      <vt:lpstr>Python应用</vt:lpstr>
      <vt:lpstr>Python应用</vt:lpstr>
      <vt:lpstr>Python应用</vt:lpstr>
      <vt:lpstr>Python应用</vt:lpstr>
      <vt:lpstr>Python应用</vt:lpstr>
      <vt:lpstr>Python应用</vt:lpstr>
      <vt:lpstr>Next?</vt:lpstr>
      <vt:lpstr>PowerPoint Presentation</vt:lpstr>
    </vt:vector>
  </TitlesOfParts>
  <Company>CAGS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zouwei</dc:creator>
  <cp:lastModifiedBy>Bin Liang</cp:lastModifiedBy>
  <cp:revision>2158</cp:revision>
  <dcterms:created xsi:type="dcterms:W3CDTF">2015-03-02T06:37:29Z</dcterms:created>
  <dcterms:modified xsi:type="dcterms:W3CDTF">2018-11-19T11:27:52Z</dcterms:modified>
</cp:coreProperties>
</file>